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96" r:id="rId5"/>
    <p:sldId id="298" r:id="rId6"/>
    <p:sldId id="306" r:id="rId7"/>
    <p:sldId id="310" r:id="rId8"/>
    <p:sldId id="311" r:id="rId9"/>
    <p:sldId id="312" r:id="rId10"/>
    <p:sldId id="301" r:id="rId11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C788E"/>
    <a:srgbClr val="000099"/>
    <a:srgbClr val="E7F3F4"/>
    <a:srgbClr val="422C16"/>
    <a:srgbClr val="025198"/>
    <a:srgbClr val="1C1C1C"/>
    <a:srgbClr val="4D4D4D"/>
    <a:srgbClr val="B40000"/>
    <a:srgbClr val="500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7C1976-0D9B-A6E1-3241-FDB883706182}" v="1" dt="2020-03-16T06:08:27.0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76342" autoAdjust="0"/>
  </p:normalViewPr>
  <p:slideViewPr>
    <p:cSldViewPr>
      <p:cViewPr varScale="1">
        <p:scale>
          <a:sx n="47" d="100"/>
          <a:sy n="47" d="100"/>
        </p:scale>
        <p:origin x="16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FBE65-17E8-4221-B689-49BA8300008D}" type="datetimeFigureOut">
              <a:rPr lang="en-AU" smtClean="0"/>
              <a:t>13/11/2022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9D5A4-95E5-4CB3-9E18-7E52819C93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05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Demonstrate and discuss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9D5A4-95E5-4CB3-9E18-7E52819C932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0561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Demonstrate and discuss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9D5A4-95E5-4CB3-9E18-7E52819C9321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3508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Use the annotation tool to have girls write on the screen or just discuss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9D5A4-95E5-4CB3-9E18-7E52819C9321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483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Demonstrate and discuss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9D5A4-95E5-4CB3-9E18-7E52819C932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1651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9733A-FBD4-4B44-B867-6AFED803826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7371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51C49-86A4-46E9-8964-5BF278477F3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012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C9F1D-EA85-4282-9FE8-B38DD237C41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6465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CA0D9-DB33-4D21-B676-BAB3A3B585D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1726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7BADE-D46D-4DB0-9BFB-12BCEEA82B1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3005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93962-790B-4EB8-B53B-B07D0C9DB12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0926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32243-A7E5-4AEB-8FD6-381256AEC6F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9593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3EE4C-0374-4656-AEEF-EB6FE0CA7AF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855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3348C-8B9A-479E-A31E-E0C64EEDDBB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95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A062F-8A17-4F05-89DA-2C9B3E9A449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9203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0CEFD-DFCA-4901-AEA0-23D64E73B82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207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44D659-177A-48C0-B334-64AAF45F097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1161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539750" y="2565400"/>
            <a:ext cx="7772400" cy="1470025"/>
          </a:xfrm>
        </p:spPr>
        <p:txBody>
          <a:bodyPr anchor="ctr"/>
          <a:lstStyle/>
          <a:p>
            <a:pPr algn="l"/>
            <a:r>
              <a:rPr lang="es-UY" altLang="en-US" sz="4400" b="1" dirty="0" err="1">
                <a:solidFill>
                  <a:srgbClr val="0070C0"/>
                </a:solidFill>
              </a:rPr>
              <a:t>Emergency</a:t>
            </a:r>
            <a:r>
              <a:rPr lang="es-UY" altLang="en-US" sz="4400" b="1" dirty="0">
                <a:solidFill>
                  <a:srgbClr val="0070C0"/>
                </a:solidFill>
              </a:rPr>
              <a:t> </a:t>
            </a:r>
            <a:r>
              <a:rPr lang="es-UY" altLang="en-US" sz="4400" b="1" dirty="0" err="1">
                <a:solidFill>
                  <a:srgbClr val="0070C0"/>
                </a:solidFill>
              </a:rPr>
              <a:t>Badge</a:t>
            </a:r>
            <a:endParaRPr lang="es-ES" altLang="en-US" sz="4400" b="1" dirty="0">
              <a:solidFill>
                <a:srgbClr val="0070C0"/>
              </a:solidFill>
            </a:endParaRPr>
          </a:p>
        </p:txBody>
      </p:sp>
      <p:sp>
        <p:nvSpPr>
          <p:cNvPr id="4" name="Rectangle 90">
            <a:extLst>
              <a:ext uri="{FF2B5EF4-FFF2-40B4-BE49-F238E27FC236}">
                <a16:creationId xmlns:a16="http://schemas.microsoft.com/office/drawing/2014/main" id="{37FA6AE8-5555-41CE-ADF6-02A7D9C9D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0528" y="548680"/>
            <a:ext cx="90725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2nd Charleville </a:t>
            </a:r>
            <a:br>
              <a:rPr kumimoji="0" lang="es-UY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UY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Lone Girl Guides</a:t>
            </a:r>
            <a:endParaRPr kumimoji="0" lang="es-ES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50005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AC9C8434-84CC-42C1-BDFF-B02C508B68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070"/>
            <a:ext cx="1872208" cy="244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1104640">
            <a:off x="5484106" y="5448903"/>
            <a:ext cx="2693587" cy="86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63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Our Girl Guide Promise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AU" altLang="en-US" dirty="0"/>
              <a:t>I promise that I will do my best</a:t>
            </a:r>
          </a:p>
          <a:p>
            <a:pPr marL="0" indent="0" eaLnBrk="1" hangingPunct="1">
              <a:buFontTx/>
              <a:buNone/>
            </a:pPr>
            <a:br>
              <a:rPr lang="en-AU" altLang="en-US" dirty="0"/>
            </a:br>
            <a:r>
              <a:rPr lang="en-AU" altLang="en-US" dirty="0"/>
              <a:t>To be true to myself and develop my beliefs</a:t>
            </a:r>
          </a:p>
          <a:p>
            <a:pPr marL="0" indent="0" eaLnBrk="1" hangingPunct="1">
              <a:buFontTx/>
              <a:buNone/>
            </a:pPr>
            <a:br>
              <a:rPr lang="en-AU" altLang="en-US" dirty="0"/>
            </a:br>
            <a:r>
              <a:rPr lang="en-AU" altLang="en-US" dirty="0"/>
              <a:t>To serve my community and Australia</a:t>
            </a:r>
          </a:p>
          <a:p>
            <a:pPr marL="0" indent="0" eaLnBrk="1" hangingPunct="1">
              <a:buFontTx/>
              <a:buNone/>
            </a:pPr>
            <a:br>
              <a:rPr lang="en-AU" altLang="en-US" dirty="0"/>
            </a:br>
            <a:r>
              <a:rPr lang="en-AU" altLang="en-US" dirty="0"/>
              <a:t>And live by the Guide Law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7983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/>
              <a:t>What is a triangular bandage?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20106" b="7512"/>
          <a:stretch/>
        </p:blipFill>
        <p:spPr>
          <a:xfrm>
            <a:off x="1871700" y="1556792"/>
            <a:ext cx="5400600" cy="293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58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44" y="0"/>
            <a:ext cx="8934143" cy="908720"/>
          </a:xfrm>
        </p:spPr>
        <p:txBody>
          <a:bodyPr/>
          <a:lstStyle/>
          <a:p>
            <a:r>
              <a:rPr lang="en-AU" sz="3600" dirty="0"/>
              <a:t>Let’s Make a Sling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067" y="5661248"/>
            <a:ext cx="2602632" cy="9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AU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67" y="1003785"/>
            <a:ext cx="7344816" cy="511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27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44" y="0"/>
            <a:ext cx="9006151" cy="908720"/>
          </a:xfrm>
        </p:spPr>
        <p:txBody>
          <a:bodyPr/>
          <a:lstStyle/>
          <a:p>
            <a:r>
              <a:rPr lang="en-AU" sz="3600" dirty="0"/>
              <a:t>Why would someone need a sling?</a:t>
            </a:r>
          </a:p>
        </p:txBody>
      </p:sp>
    </p:spTree>
    <p:extLst>
      <p:ext uri="{BB962C8B-B14F-4D97-AF65-F5344CB8AC3E}">
        <p14:creationId xmlns:p14="http://schemas.microsoft.com/office/powerpoint/2010/main" val="24706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44" y="0"/>
            <a:ext cx="8934143" cy="908720"/>
          </a:xfrm>
        </p:spPr>
        <p:txBody>
          <a:bodyPr/>
          <a:lstStyle/>
          <a:p>
            <a:r>
              <a:rPr lang="en-AU" sz="3600" dirty="0"/>
              <a:t>Stop bleeding from the head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067" y="5661248"/>
            <a:ext cx="2602632" cy="9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AU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14894"/>
          <a:stretch/>
        </p:blipFill>
        <p:spPr>
          <a:xfrm>
            <a:off x="395536" y="1412776"/>
            <a:ext cx="8338479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071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chemeClr val="tx1"/>
                </a:solidFill>
              </a:rPr>
              <a:t>Reflection</a:t>
            </a:r>
            <a:r>
              <a:rPr lang="en-US" altLang="en-US" sz="3200" dirty="0">
                <a:solidFill>
                  <a:schemeClr val="tx1"/>
                </a:solidFill>
              </a:rPr>
              <a:t>: what was the most fun today?</a:t>
            </a:r>
            <a:endParaRPr lang="en-AU" sz="3200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F3BFE283-92EC-4CCB-ADC4-EDBCC9D80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74" y="1180312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F33E3D43-A6AD-4D83-AEB5-1A2607561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000" y="1190686"/>
            <a:ext cx="1560046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17AF6F7D-7C5E-414D-AE4C-9AFE8E3FC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02" y="1190687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>
            <a:extLst>
              <a:ext uri="{FF2B5EF4-FFF2-40B4-BE49-F238E27FC236}">
                <a16:creationId xmlns:a16="http://schemas.microsoft.com/office/drawing/2014/main" id="{CFBC55F8-82B8-41E0-9FAE-5B7C9772D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138" y="1215947"/>
            <a:ext cx="1558800" cy="15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>
            <a:extLst>
              <a:ext uri="{FF2B5EF4-FFF2-40B4-BE49-F238E27FC236}">
                <a16:creationId xmlns:a16="http://schemas.microsoft.com/office/drawing/2014/main" id="{064DC241-400B-4F46-929D-E5317BA8E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455" y="1190687"/>
            <a:ext cx="1558800" cy="15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>
            <a:extLst>
              <a:ext uri="{FF2B5EF4-FFF2-40B4-BE49-F238E27FC236}">
                <a16:creationId xmlns:a16="http://schemas.microsoft.com/office/drawing/2014/main" id="{F3BFE283-92EC-4CCB-ADC4-EDBCC9D80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26" y="2847304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>
            <a:extLst>
              <a:ext uri="{FF2B5EF4-FFF2-40B4-BE49-F238E27FC236}">
                <a16:creationId xmlns:a16="http://schemas.microsoft.com/office/drawing/2014/main" id="{F33E3D43-A6AD-4D83-AEB5-1A2607561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252" y="2857678"/>
            <a:ext cx="1560046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>
            <a:extLst>
              <a:ext uri="{FF2B5EF4-FFF2-40B4-BE49-F238E27FC236}">
                <a16:creationId xmlns:a16="http://schemas.microsoft.com/office/drawing/2014/main" id="{17AF6F7D-7C5E-414D-AE4C-9AFE8E3FC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054" y="2857679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9">
            <a:extLst>
              <a:ext uri="{FF2B5EF4-FFF2-40B4-BE49-F238E27FC236}">
                <a16:creationId xmlns:a16="http://schemas.microsoft.com/office/drawing/2014/main" id="{CFBC55F8-82B8-41E0-9FAE-5B7C9772D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390" y="2882939"/>
            <a:ext cx="1558800" cy="15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0">
            <a:extLst>
              <a:ext uri="{FF2B5EF4-FFF2-40B4-BE49-F238E27FC236}">
                <a16:creationId xmlns:a16="http://schemas.microsoft.com/office/drawing/2014/main" id="{064DC241-400B-4F46-929D-E5317BA8E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707" y="2857679"/>
            <a:ext cx="1558800" cy="15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>
            <a:extLst>
              <a:ext uri="{FF2B5EF4-FFF2-40B4-BE49-F238E27FC236}">
                <a16:creationId xmlns:a16="http://schemas.microsoft.com/office/drawing/2014/main" id="{F3BFE283-92EC-4CCB-ADC4-EDBCC9D80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26" y="4524670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>
            <a:extLst>
              <a:ext uri="{FF2B5EF4-FFF2-40B4-BE49-F238E27FC236}">
                <a16:creationId xmlns:a16="http://schemas.microsoft.com/office/drawing/2014/main" id="{F33E3D43-A6AD-4D83-AEB5-1A2607561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252" y="4535044"/>
            <a:ext cx="1560046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>
            <a:extLst>
              <a:ext uri="{FF2B5EF4-FFF2-40B4-BE49-F238E27FC236}">
                <a16:creationId xmlns:a16="http://schemas.microsoft.com/office/drawing/2014/main" id="{17AF6F7D-7C5E-414D-AE4C-9AFE8E3FC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054" y="4535045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>
            <a:extLst>
              <a:ext uri="{FF2B5EF4-FFF2-40B4-BE49-F238E27FC236}">
                <a16:creationId xmlns:a16="http://schemas.microsoft.com/office/drawing/2014/main" id="{CFBC55F8-82B8-41E0-9FAE-5B7C9772D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390" y="4560305"/>
            <a:ext cx="1558800" cy="15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498157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rder0 xmlns="373c526a-03eb-4205-a804-442bc0e9988d" xsi:nil="true"/>
    <DocumentStatus xmlns="373c526a-03eb-4205-a804-442bc0e9988d" xsi:nil="true"/>
    <Year xmlns="373c526a-03eb-4205-a804-442bc0e9988d" xsi:nil="true"/>
    <DocumentType xmlns="373c526a-03eb-4205-a804-442bc0e9988d" xsi:nil="true"/>
    <Dateandtime xmlns="373c526a-03eb-4205-a804-442bc0e9988d" xsi:nil="true"/>
    <lcf76f155ced4ddcb4097134ff3c332f xmlns="373c526a-03eb-4205-a804-442bc0e9988d">
      <Terms xmlns="http://schemas.microsoft.com/office/infopath/2007/PartnerControls"/>
    </lcf76f155ced4ddcb4097134ff3c332f>
    <TaxCatchAll xmlns="7ff61ff8-ed25-4654-85c4-ddf817f978b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57F6FE4634548AAC95EB7A6349F6B" ma:contentTypeVersion="23" ma:contentTypeDescription="Create a new document." ma:contentTypeScope="" ma:versionID="2aa2c0c69556b86e6fc2d581a417f35d">
  <xsd:schema xmlns:xsd="http://www.w3.org/2001/XMLSchema" xmlns:xs="http://www.w3.org/2001/XMLSchema" xmlns:p="http://schemas.microsoft.com/office/2006/metadata/properties" xmlns:ns2="373c526a-03eb-4205-a804-442bc0e9988d" xmlns:ns3="7ff61ff8-ed25-4654-85c4-ddf817f978b1" targetNamespace="http://schemas.microsoft.com/office/2006/metadata/properties" ma:root="true" ma:fieldsID="92030c1fe64cb2f5b96ea544b1a7e80f" ns2:_="" ns3:_="">
    <xsd:import namespace="373c526a-03eb-4205-a804-442bc0e9988d"/>
    <xsd:import namespace="7ff61ff8-ed25-4654-85c4-ddf817f978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Order0" minOccurs="0"/>
                <xsd:element ref="ns2:DocumentType" minOccurs="0"/>
                <xsd:element ref="ns2:Year" minOccurs="0"/>
                <xsd:element ref="ns2:DocumentStatus" minOccurs="0"/>
                <xsd:element ref="ns2:MediaLengthInSeconds" minOccurs="0"/>
                <xsd:element ref="ns2:Dateandtim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3c526a-03eb-4205-a804-442bc0e998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Order0" ma:index="20" nillable="true" ma:displayName="Order" ma:format="Dropdown" ma:internalName="Order0" ma:percentage="FALSE">
      <xsd:simpleType>
        <xsd:restriction base="dms:Number"/>
      </xsd:simpleType>
    </xsd:element>
    <xsd:element name="DocumentType" ma:index="21" nillable="true" ma:displayName="Document" ma:format="Dropdown" ma:internalName="DocumentType">
      <xsd:simpleType>
        <xsd:restriction base="dms:Choice">
          <xsd:enumeration value="Finance"/>
          <xsd:enumeration value="Leaders"/>
          <xsd:enumeration value="Support Group"/>
          <xsd:enumeration value="District Events"/>
          <xsd:enumeration value="Awards"/>
          <xsd:enumeration value="Region Meetings"/>
          <xsd:enumeration value="Recruitment and Marketing"/>
          <xsd:enumeration value="Region Property"/>
          <xsd:enumeration value="People Management"/>
          <xsd:enumeration value="General Correspondence"/>
          <xsd:enumeration value="Choice 11"/>
        </xsd:restriction>
      </xsd:simpleType>
    </xsd:element>
    <xsd:element name="Year" ma:index="22" nillable="true" ma:displayName="Month/Year" ma:format="Dropdown" ma:internalName="Year">
      <xsd:simpleType>
        <xsd:restriction base="dms:Text">
          <xsd:maxLength value="255"/>
        </xsd:restriction>
      </xsd:simpleType>
    </xsd:element>
    <xsd:element name="DocumentStatus" ma:index="23" nillable="true" ma:displayName="Document Status" ma:format="Dropdown" ma:internalName="DocumentStatus">
      <xsd:simpleType>
        <xsd:restriction base="dms:Choice">
          <xsd:enumeration value="Agenda"/>
          <xsd:enumeration value="Minutes"/>
          <xsd:enumeration value="Signed document"/>
          <xsd:enumeration value="Unsigned document"/>
          <xsd:enumeration value="Resolved"/>
          <xsd:enumeration value="Outstanding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Dateandtime" ma:index="25" nillable="true" ma:displayName="Date and time" ma:format="DateOnly" ma:internalName="Dateandtime">
      <xsd:simpleType>
        <xsd:restriction base="dms:DateTime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eb003736-b1c8-4c84-86e9-d4a912e2e8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61ff8-ed25-4654-85c4-ddf817f978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bf1c3564-7f25-4b8d-b0cf-4a4a13ca6b47}" ma:internalName="TaxCatchAll" ma:showField="CatchAllData" ma:web="7ff61ff8-ed25-4654-85c4-ddf817f978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EBF611-52B0-4EDE-A041-0B9194B6E229}">
  <ds:schemaRefs>
    <ds:schemaRef ds:uri="89544b90-dae3-4e26-ba43-a610e3930fb7"/>
    <ds:schemaRef ds:uri="http://schemas.microsoft.com/office/2006/documentManagement/types"/>
    <ds:schemaRef ds:uri="175c8d08-90f7-4ac2-a4a7-16ba86e43910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373c526a-03eb-4205-a804-442bc0e9988d"/>
    <ds:schemaRef ds:uri="7ff61ff8-ed25-4654-85c4-ddf817f978b1"/>
  </ds:schemaRefs>
</ds:datastoreItem>
</file>

<file path=customXml/itemProps2.xml><?xml version="1.0" encoding="utf-8"?>
<ds:datastoreItem xmlns:ds="http://schemas.openxmlformats.org/officeDocument/2006/customXml" ds:itemID="{E39CF236-2EB9-4118-A85C-FC97CCE16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27FDE0-BDC4-4D1A-8FB7-F2CD6365CD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3c526a-03eb-4205-a804-442bc0e9988d"/>
    <ds:schemaRef ds:uri="7ff61ff8-ed25-4654-85c4-ddf817f978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On-screen Show (4:3)</PresentationFormat>
  <Paragraphs>27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1_Diseño predeterminado</vt:lpstr>
      <vt:lpstr>Emergency Badge</vt:lpstr>
      <vt:lpstr>Our Girl Guide Promise</vt:lpstr>
      <vt:lpstr>What is a triangular bandage?</vt:lpstr>
      <vt:lpstr>Let’s Make a Sling</vt:lpstr>
      <vt:lpstr>Why would someone need a sling?</vt:lpstr>
      <vt:lpstr>Stop bleeding from the head</vt:lpstr>
      <vt:lpstr>Reflection: what was the most fun today?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Sam Owczarek</cp:lastModifiedBy>
  <cp:revision>615</cp:revision>
  <dcterms:created xsi:type="dcterms:W3CDTF">2010-05-23T14:28:12Z</dcterms:created>
  <dcterms:modified xsi:type="dcterms:W3CDTF">2022-11-13T15:54:00Z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0x01010063A57F6FE4634548AAC95EB7A6349F6B</vt:lpwstr>
  </property>
</Properties>
</file>